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1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2a29cd17d_0_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32a29cd17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2a29cd17d_0_1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32a29cd17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2a29cd17d_0_1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32a29cd17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2a29cd17d_0_2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32a29cd17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2a29cd17d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32a29cd17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2a29cd17d_0_4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32a29cd17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2a29cd17d_0_5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32a29cd17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ound-effec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hlAC-nSxgtM" TargetMode="External"/><Relationship Id="rId4" Type="http://schemas.openxmlformats.org/officeDocument/2006/relationships/hyperlink" Target="https://pixabay.com/music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B21ZobkYukE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Adding Audio Files to CodeX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An extension for Mission 5</a:t>
            </a:r>
            <a:endParaRPr sz="36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75" y="3301700"/>
            <a:ext cx="7068849" cy="13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Audio Files on CodeX</a:t>
            </a:r>
            <a:endParaRPr sz="360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39105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CodeX comes with many sounds pre-loaded on its memory. You can see the files from the CodeX drive.</a:t>
            </a:r>
            <a:endParaRPr/>
          </a:p>
        </p:txBody>
      </p:sp>
      <p:grpSp>
        <p:nvGrpSpPr>
          <p:cNvPr id="76" name="Google Shape;76;p15"/>
          <p:cNvGrpSpPr/>
          <p:nvPr/>
        </p:nvGrpSpPr>
        <p:grpSpPr>
          <a:xfrm>
            <a:off x="4433914" y="1608086"/>
            <a:ext cx="4398497" cy="4555246"/>
            <a:chOff x="4671675" y="956513"/>
            <a:chExt cx="3717458" cy="3825688"/>
          </a:xfrm>
        </p:grpSpPr>
        <p:pic>
          <p:nvPicPr>
            <p:cNvPr id="77" name="Google Shape;7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35225" y="956513"/>
              <a:ext cx="3653908" cy="377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5"/>
            <p:cNvSpPr/>
            <p:nvPr/>
          </p:nvSpPr>
          <p:spPr>
            <a:xfrm>
              <a:off x="4671675" y="1456100"/>
              <a:ext cx="476700" cy="33261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Audio Files on CodeX</a:t>
            </a:r>
            <a:endParaRPr sz="36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015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add audio files to your CodeX folder. 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files are loaded onto the CodeX memory. So you will need to use the same CodeX every time if you load files on it.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audio files must be in MP3 format.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Adding Audio Files : Step 1</a:t>
            </a:r>
            <a:endParaRPr sz="3600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015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an audio file to add.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file must be an MP3.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Download the file (or create an audio file).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>
                <a:solidFill>
                  <a:srgbClr val="434343"/>
                </a:solidFill>
              </a:rPr>
              <a:t>Here are some websites you can use: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u="sng">
                <a:solidFill>
                  <a:srgbClr val="43434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https://pixabay.com/sound-effects/</a:t>
            </a:r>
            <a:endParaRPr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</a:pPr>
            <a:r>
              <a:rPr lang="en-US" u="sng">
                <a:solidFill>
                  <a:srgbClr val="4343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https://pixabay.com/music/</a:t>
            </a:r>
            <a:r>
              <a:rPr lang="en-US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</a:pPr>
            <a:r>
              <a:rPr lang="en-US"/>
              <a:t>If you want to create your own audio file, watch the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YouTube video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Adding Audio Files : Step 2</a:t>
            </a:r>
            <a:endParaRPr sz="360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015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 your CodeX in USB-writable mode.</a:t>
            </a:r>
            <a:endParaRPr/>
          </a:p>
          <a:p>
            <a:pPr marL="457200" lvl="0" indent="-419100" algn="l" rtl="0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Make sure your CodeX is connected to your computer.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Press and hold the L and A buttons.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While holding them, press and release the reset button on the back.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(see next slide) 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Adding Audio Files : Step 2</a:t>
            </a:r>
            <a:endParaRPr sz="36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24675"/>
            <a:ext cx="4497050" cy="315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480" y="1627813"/>
            <a:ext cx="3487850" cy="27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/>
          <p:nvPr/>
        </p:nvSpPr>
        <p:spPr>
          <a:xfrm>
            <a:off x="7506475" y="3735488"/>
            <a:ext cx="444300" cy="4335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6502875" y="4632825"/>
            <a:ext cx="23292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Reset button</a:t>
            </a:r>
            <a:endParaRPr sz="2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1572875" y="4632825"/>
            <a:ext cx="28611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 and A buttons</a:t>
            </a:r>
            <a:endParaRPr sz="2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572875" y="5594125"/>
            <a:ext cx="44145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demonstration</a:t>
            </a:r>
            <a:endParaRPr sz="18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Adding Audio Files : Step 2</a:t>
            </a:r>
            <a:endParaRPr sz="3600"/>
          </a:p>
        </p:txBody>
      </p:sp>
      <p:grpSp>
        <p:nvGrpSpPr>
          <p:cNvPr id="113" name="Google Shape;113;p20"/>
          <p:cNvGrpSpPr/>
          <p:nvPr/>
        </p:nvGrpSpPr>
        <p:grpSpPr>
          <a:xfrm>
            <a:off x="5098389" y="1611479"/>
            <a:ext cx="3892935" cy="2846938"/>
            <a:chOff x="5387600" y="1025075"/>
            <a:chExt cx="3571500" cy="2508979"/>
          </a:xfrm>
        </p:grpSpPr>
        <p:pic>
          <p:nvPicPr>
            <p:cNvPr id="114" name="Google Shape;114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87600" y="1025075"/>
              <a:ext cx="3571500" cy="2508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0"/>
            <p:cNvSpPr/>
            <p:nvPr/>
          </p:nvSpPr>
          <p:spPr>
            <a:xfrm>
              <a:off x="6751825" y="2496175"/>
              <a:ext cx="1213500" cy="205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520325"/>
            <a:ext cx="8178600" cy="50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red LEDs under the </a:t>
            </a:r>
            <a:br>
              <a:rPr lang="en-US"/>
            </a:br>
            <a:r>
              <a:rPr lang="en-US"/>
              <a:t>screen will light up one at </a:t>
            </a:r>
            <a:br>
              <a:rPr lang="en-US"/>
            </a:br>
            <a:r>
              <a:rPr lang="en-US"/>
              <a:t>a time, starting with LED 3.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Then you will see a </a:t>
            </a:r>
            <a:br>
              <a:rPr lang="en-US"/>
            </a:br>
            <a:r>
              <a:rPr lang="en-US"/>
              <a:t>double-flash of ALL red LEDs </a:t>
            </a:r>
            <a:br>
              <a:rPr lang="en-US"/>
            </a:br>
            <a:r>
              <a:rPr lang="en-US"/>
              <a:t>under the screen.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This confirms the filesystem is in USB-writable mode.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Release the L and A buttons.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Adding Audio Files : Step 3</a:t>
            </a:r>
            <a:endParaRPr sz="36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015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Upload your audio files to the CodeX sound folder.</a:t>
            </a:r>
            <a:endParaRPr sz="27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Open the CodeX folder.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Open the sounds folder.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Drag the audio files you want to </a:t>
            </a:r>
            <a:br>
              <a:rPr lang="en-US" sz="2400"/>
            </a:br>
            <a:r>
              <a:rPr lang="en-US" sz="2400"/>
              <a:t>add into the sounds folder.</a:t>
            </a:r>
            <a:endParaRPr sz="24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675" y="4144021"/>
            <a:ext cx="4024650" cy="17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75" y="2178550"/>
            <a:ext cx="3318149" cy="45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1364400" y="4752850"/>
            <a:ext cx="3466800" cy="1186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21"/>
          <p:cNvCxnSpPr>
            <a:stCxn id="125" idx="3"/>
          </p:cNvCxnSpPr>
          <p:nvPr/>
        </p:nvCxnSpPr>
        <p:spPr>
          <a:xfrm>
            <a:off x="4831200" y="5346250"/>
            <a:ext cx="3137100" cy="386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Adding Audio Files : Step 4</a:t>
            </a:r>
            <a:endParaRPr sz="3600"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8015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Make the CodeX read-only again.</a:t>
            </a:r>
            <a:endParaRPr sz="27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Disconnect the CodeX from the computer.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Connect CodeX again.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Use the audio commands you learned to play the audio files added to the CodeX sound folder.</a:t>
            </a:r>
            <a:endParaRPr sz="2400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25" y="4390250"/>
            <a:ext cx="4558434" cy="9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4157031" y="5595600"/>
            <a:ext cx="3192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Audio file name here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5" name="Google Shape;135;p22"/>
          <p:cNvCxnSpPr/>
          <p:nvPr/>
        </p:nvCxnSpPr>
        <p:spPr>
          <a:xfrm rot="10800000">
            <a:off x="4208603" y="4987916"/>
            <a:ext cx="529500" cy="76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On-screen Show (4:3)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Montserrat</vt:lpstr>
      <vt:lpstr>Source Sans Pro</vt:lpstr>
      <vt:lpstr>Raleway</vt:lpstr>
      <vt:lpstr>Noto Sans Symbols</vt:lpstr>
      <vt:lpstr>Arial</vt:lpstr>
      <vt:lpstr>Arial Black</vt:lpstr>
      <vt:lpstr>Proxima Nova</vt:lpstr>
      <vt:lpstr>Plum</vt:lpstr>
      <vt:lpstr>Adding Audio Files to CodeX</vt:lpstr>
      <vt:lpstr>Audio Files on CodeX</vt:lpstr>
      <vt:lpstr>Audio Files on CodeX</vt:lpstr>
      <vt:lpstr>Adding Audio Files : Step 1</vt:lpstr>
      <vt:lpstr>Adding Audio Files : Step 2</vt:lpstr>
      <vt:lpstr>Adding Audio Files : Step 2</vt:lpstr>
      <vt:lpstr>Adding Audio Files : Step 2</vt:lpstr>
      <vt:lpstr>Adding Audio Files : Step 3</vt:lpstr>
      <vt:lpstr>Adding Audio Files : Step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2025-05-07T04:39:55Z</dcterms:modified>
</cp:coreProperties>
</file>